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8" r:id="rId2"/>
    <p:sldId id="261" r:id="rId3"/>
    <p:sldId id="263" r:id="rId4"/>
    <p:sldId id="270" r:id="rId5"/>
    <p:sldId id="258" r:id="rId6"/>
    <p:sldId id="271" r:id="rId7"/>
    <p:sldId id="26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584336-D0B1-4B0E-BA5C-55B2CED1D394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1F87E0E-FF3E-47D3-BFF3-1936BDC1B9A7}">
      <dgm:prSet phldrT="[Text]"/>
      <dgm:spPr/>
      <dgm:t>
        <a:bodyPr/>
        <a:lstStyle/>
        <a:p>
          <a:r>
            <a:rPr lang="sr-Cyrl-RS" dirty="0"/>
            <a:t>Пролеће утиче на:</a:t>
          </a:r>
          <a:endParaRPr lang="en-US" dirty="0"/>
        </a:p>
      </dgm:t>
    </dgm:pt>
    <dgm:pt modelId="{169E7CD4-95A5-4EA3-A305-1668AA4A744D}" type="parTrans" cxnId="{98FD00BD-2599-433A-AC2F-14A7D52BA766}">
      <dgm:prSet/>
      <dgm:spPr/>
      <dgm:t>
        <a:bodyPr/>
        <a:lstStyle/>
        <a:p>
          <a:endParaRPr lang="en-US"/>
        </a:p>
      </dgm:t>
    </dgm:pt>
    <dgm:pt modelId="{9C10DDF3-A40F-4978-A049-EE2D16408C99}" type="sibTrans" cxnId="{98FD00BD-2599-433A-AC2F-14A7D52BA766}">
      <dgm:prSet/>
      <dgm:spPr/>
      <dgm:t>
        <a:bodyPr/>
        <a:lstStyle/>
        <a:p>
          <a:endParaRPr lang="en-US"/>
        </a:p>
      </dgm:t>
    </dgm:pt>
    <dgm:pt modelId="{D6369594-53CA-4743-BFF7-C2D904DA742C}">
      <dgm:prSet phldrT="[Text]"/>
      <dgm:spPr/>
      <dgm:t>
        <a:bodyPr/>
        <a:lstStyle/>
        <a:p>
          <a:r>
            <a:rPr lang="sr-Cyrl-RS" dirty="0"/>
            <a:t>биљке</a:t>
          </a:r>
          <a:endParaRPr lang="en-US" dirty="0"/>
        </a:p>
      </dgm:t>
    </dgm:pt>
    <dgm:pt modelId="{5433BCDE-D01B-4C43-9770-3BCF6A203491}" type="parTrans" cxnId="{AFAA54E3-514A-4D36-807E-9FBD4120AF30}">
      <dgm:prSet/>
      <dgm:spPr/>
      <dgm:t>
        <a:bodyPr/>
        <a:lstStyle/>
        <a:p>
          <a:endParaRPr lang="en-US"/>
        </a:p>
      </dgm:t>
    </dgm:pt>
    <dgm:pt modelId="{5B98D9CA-9FDF-44BD-98EC-0F6E2E37923A}" type="sibTrans" cxnId="{AFAA54E3-514A-4D36-807E-9FBD4120AF30}">
      <dgm:prSet/>
      <dgm:spPr/>
      <dgm:t>
        <a:bodyPr/>
        <a:lstStyle/>
        <a:p>
          <a:endParaRPr lang="en-US"/>
        </a:p>
      </dgm:t>
    </dgm:pt>
    <dgm:pt modelId="{B626C495-F3A7-4ADE-A0FE-4E7983E98359}">
      <dgm:prSet phldrT="[Text]"/>
      <dgm:spPr/>
      <dgm:t>
        <a:bodyPr/>
        <a:lstStyle/>
        <a:p>
          <a:r>
            <a:rPr lang="sr-Cyrl-RS" dirty="0"/>
            <a:t>људе</a:t>
          </a:r>
          <a:endParaRPr lang="en-US" dirty="0"/>
        </a:p>
      </dgm:t>
    </dgm:pt>
    <dgm:pt modelId="{6F2AC2C2-8163-4C6A-99C5-72A6C2B2A33F}" type="parTrans" cxnId="{13AF98FC-2DB9-4B5F-85B0-E587DE19880D}">
      <dgm:prSet/>
      <dgm:spPr/>
      <dgm:t>
        <a:bodyPr/>
        <a:lstStyle/>
        <a:p>
          <a:endParaRPr lang="en-US"/>
        </a:p>
      </dgm:t>
    </dgm:pt>
    <dgm:pt modelId="{91A8EA40-4823-4FE8-82D6-C24B81F0FC1F}" type="sibTrans" cxnId="{13AF98FC-2DB9-4B5F-85B0-E587DE19880D}">
      <dgm:prSet/>
      <dgm:spPr/>
      <dgm:t>
        <a:bodyPr/>
        <a:lstStyle/>
        <a:p>
          <a:endParaRPr lang="en-US"/>
        </a:p>
      </dgm:t>
    </dgm:pt>
    <dgm:pt modelId="{BC2DF43D-A878-4B6A-B15F-7FFBED6EC842}">
      <dgm:prSet phldrT="[Text]"/>
      <dgm:spPr/>
      <dgm:t>
        <a:bodyPr/>
        <a:lstStyle/>
        <a:p>
          <a:r>
            <a:rPr lang="sr-Cyrl-RS" dirty="0"/>
            <a:t>животиње</a:t>
          </a:r>
          <a:endParaRPr lang="en-US" dirty="0"/>
        </a:p>
      </dgm:t>
    </dgm:pt>
    <dgm:pt modelId="{17DD7635-F2DC-43BE-A312-49946A09DBA4}" type="parTrans" cxnId="{5C40F758-5264-4653-AF57-ED244AC8F3A3}">
      <dgm:prSet/>
      <dgm:spPr/>
      <dgm:t>
        <a:bodyPr/>
        <a:lstStyle/>
        <a:p>
          <a:endParaRPr lang="en-US"/>
        </a:p>
      </dgm:t>
    </dgm:pt>
    <dgm:pt modelId="{E6A990DC-0228-4E23-ABC6-C9EE879B9A00}" type="sibTrans" cxnId="{5C40F758-5264-4653-AF57-ED244AC8F3A3}">
      <dgm:prSet/>
      <dgm:spPr/>
      <dgm:t>
        <a:bodyPr/>
        <a:lstStyle/>
        <a:p>
          <a:endParaRPr lang="en-US"/>
        </a:p>
      </dgm:t>
    </dgm:pt>
    <dgm:pt modelId="{175F1DAC-7B7E-4D09-8DB8-99368C0C72D4}" type="pres">
      <dgm:prSet presAssocID="{62584336-D0B1-4B0E-BA5C-55B2CED1D394}" presName="composite" presStyleCnt="0">
        <dgm:presLayoutVars>
          <dgm:chMax val="1"/>
          <dgm:dir/>
          <dgm:resizeHandles val="exact"/>
        </dgm:presLayoutVars>
      </dgm:prSet>
      <dgm:spPr/>
    </dgm:pt>
    <dgm:pt modelId="{1C01A5B2-67EA-4686-B86C-CBFC598D5477}" type="pres">
      <dgm:prSet presAssocID="{62584336-D0B1-4B0E-BA5C-55B2CED1D394}" presName="radial" presStyleCnt="0">
        <dgm:presLayoutVars>
          <dgm:animLvl val="ctr"/>
        </dgm:presLayoutVars>
      </dgm:prSet>
      <dgm:spPr/>
    </dgm:pt>
    <dgm:pt modelId="{D4E6F5B5-CA2C-475F-A4B6-5AB59CD1A7CA}" type="pres">
      <dgm:prSet presAssocID="{E1F87E0E-FF3E-47D3-BFF3-1936BDC1B9A7}" presName="centerShape" presStyleLbl="vennNode1" presStyleIdx="0" presStyleCnt="4"/>
      <dgm:spPr/>
    </dgm:pt>
    <dgm:pt modelId="{645A163E-7DFA-4544-810B-DA26C22498F4}" type="pres">
      <dgm:prSet presAssocID="{D6369594-53CA-4743-BFF7-C2D904DA742C}" presName="node" presStyleLbl="vennNode1" presStyleIdx="1" presStyleCnt="4">
        <dgm:presLayoutVars>
          <dgm:bulletEnabled val="1"/>
        </dgm:presLayoutVars>
      </dgm:prSet>
      <dgm:spPr/>
    </dgm:pt>
    <dgm:pt modelId="{BBCF7E9A-EAFA-495A-84CD-A02D686F10B0}" type="pres">
      <dgm:prSet presAssocID="{B626C495-F3A7-4ADE-A0FE-4E7983E98359}" presName="node" presStyleLbl="vennNode1" presStyleIdx="2" presStyleCnt="4">
        <dgm:presLayoutVars>
          <dgm:bulletEnabled val="1"/>
        </dgm:presLayoutVars>
      </dgm:prSet>
      <dgm:spPr/>
    </dgm:pt>
    <dgm:pt modelId="{9C5F5AD3-F424-4E49-A91A-8D4949C9B335}" type="pres">
      <dgm:prSet presAssocID="{BC2DF43D-A878-4B6A-B15F-7FFBED6EC842}" presName="node" presStyleLbl="vennNode1" presStyleIdx="3" presStyleCnt="4">
        <dgm:presLayoutVars>
          <dgm:bulletEnabled val="1"/>
        </dgm:presLayoutVars>
      </dgm:prSet>
      <dgm:spPr/>
    </dgm:pt>
  </dgm:ptLst>
  <dgm:cxnLst>
    <dgm:cxn modelId="{A1085363-045E-4F47-B723-8682EAC9231F}" type="presOf" srcId="{E1F87E0E-FF3E-47D3-BFF3-1936BDC1B9A7}" destId="{D4E6F5B5-CA2C-475F-A4B6-5AB59CD1A7CA}" srcOrd="0" destOrd="0" presId="urn:microsoft.com/office/officeart/2005/8/layout/radial3"/>
    <dgm:cxn modelId="{F8A0A948-C1FC-4E10-9889-BEFE96560403}" type="presOf" srcId="{BC2DF43D-A878-4B6A-B15F-7FFBED6EC842}" destId="{9C5F5AD3-F424-4E49-A91A-8D4949C9B335}" srcOrd="0" destOrd="0" presId="urn:microsoft.com/office/officeart/2005/8/layout/radial3"/>
    <dgm:cxn modelId="{BAFD616A-48D4-4CE2-BE90-B473CBD27401}" type="presOf" srcId="{62584336-D0B1-4B0E-BA5C-55B2CED1D394}" destId="{175F1DAC-7B7E-4D09-8DB8-99368C0C72D4}" srcOrd="0" destOrd="0" presId="urn:microsoft.com/office/officeart/2005/8/layout/radial3"/>
    <dgm:cxn modelId="{5C40F758-5264-4653-AF57-ED244AC8F3A3}" srcId="{E1F87E0E-FF3E-47D3-BFF3-1936BDC1B9A7}" destId="{BC2DF43D-A878-4B6A-B15F-7FFBED6EC842}" srcOrd="2" destOrd="0" parTransId="{17DD7635-F2DC-43BE-A312-49946A09DBA4}" sibTransId="{E6A990DC-0228-4E23-ABC6-C9EE879B9A00}"/>
    <dgm:cxn modelId="{E8E8ED7F-0EB7-469B-9B0A-C99F58538B31}" type="presOf" srcId="{D6369594-53CA-4743-BFF7-C2D904DA742C}" destId="{645A163E-7DFA-4544-810B-DA26C22498F4}" srcOrd="0" destOrd="0" presId="urn:microsoft.com/office/officeart/2005/8/layout/radial3"/>
    <dgm:cxn modelId="{98FD00BD-2599-433A-AC2F-14A7D52BA766}" srcId="{62584336-D0B1-4B0E-BA5C-55B2CED1D394}" destId="{E1F87E0E-FF3E-47D3-BFF3-1936BDC1B9A7}" srcOrd="0" destOrd="0" parTransId="{169E7CD4-95A5-4EA3-A305-1668AA4A744D}" sibTransId="{9C10DDF3-A40F-4978-A049-EE2D16408C99}"/>
    <dgm:cxn modelId="{AFAA54E3-514A-4D36-807E-9FBD4120AF30}" srcId="{E1F87E0E-FF3E-47D3-BFF3-1936BDC1B9A7}" destId="{D6369594-53CA-4743-BFF7-C2D904DA742C}" srcOrd="0" destOrd="0" parTransId="{5433BCDE-D01B-4C43-9770-3BCF6A203491}" sibTransId="{5B98D9CA-9FDF-44BD-98EC-0F6E2E37923A}"/>
    <dgm:cxn modelId="{06E38CE7-8EED-4A69-94F8-F8DA769E53B8}" type="presOf" srcId="{B626C495-F3A7-4ADE-A0FE-4E7983E98359}" destId="{BBCF7E9A-EAFA-495A-84CD-A02D686F10B0}" srcOrd="0" destOrd="0" presId="urn:microsoft.com/office/officeart/2005/8/layout/radial3"/>
    <dgm:cxn modelId="{13AF98FC-2DB9-4B5F-85B0-E587DE19880D}" srcId="{E1F87E0E-FF3E-47D3-BFF3-1936BDC1B9A7}" destId="{B626C495-F3A7-4ADE-A0FE-4E7983E98359}" srcOrd="1" destOrd="0" parTransId="{6F2AC2C2-8163-4C6A-99C5-72A6C2B2A33F}" sibTransId="{91A8EA40-4823-4FE8-82D6-C24B81F0FC1F}"/>
    <dgm:cxn modelId="{322F8310-51C0-41AC-BA86-878469AEE493}" type="presParOf" srcId="{175F1DAC-7B7E-4D09-8DB8-99368C0C72D4}" destId="{1C01A5B2-67EA-4686-B86C-CBFC598D5477}" srcOrd="0" destOrd="0" presId="urn:microsoft.com/office/officeart/2005/8/layout/radial3"/>
    <dgm:cxn modelId="{FB900D26-307F-470A-A5A9-AF75A570F909}" type="presParOf" srcId="{1C01A5B2-67EA-4686-B86C-CBFC598D5477}" destId="{D4E6F5B5-CA2C-475F-A4B6-5AB59CD1A7CA}" srcOrd="0" destOrd="0" presId="urn:microsoft.com/office/officeart/2005/8/layout/radial3"/>
    <dgm:cxn modelId="{3B9C7C92-22A3-4094-88FE-91698BD380A0}" type="presParOf" srcId="{1C01A5B2-67EA-4686-B86C-CBFC598D5477}" destId="{645A163E-7DFA-4544-810B-DA26C22498F4}" srcOrd="1" destOrd="0" presId="urn:microsoft.com/office/officeart/2005/8/layout/radial3"/>
    <dgm:cxn modelId="{0E0486E8-719D-4860-AAEA-70C96F2F7768}" type="presParOf" srcId="{1C01A5B2-67EA-4686-B86C-CBFC598D5477}" destId="{BBCF7E9A-EAFA-495A-84CD-A02D686F10B0}" srcOrd="2" destOrd="0" presId="urn:microsoft.com/office/officeart/2005/8/layout/radial3"/>
    <dgm:cxn modelId="{69603F41-89AA-46B7-B64B-65859C6ED0F0}" type="presParOf" srcId="{1C01A5B2-67EA-4686-B86C-CBFC598D5477}" destId="{9C5F5AD3-F424-4E49-A91A-8D4949C9B335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E6F5B5-CA2C-475F-A4B6-5AB59CD1A7CA}">
      <dsp:nvSpPr>
        <dsp:cNvPr id="0" name=""/>
        <dsp:cNvSpPr/>
      </dsp:nvSpPr>
      <dsp:spPr>
        <a:xfrm>
          <a:off x="1088256" y="1250741"/>
          <a:ext cx="2624086" cy="262408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3600" kern="1200" dirty="0"/>
            <a:t>Пролеће утиче на:</a:t>
          </a:r>
          <a:endParaRPr lang="en-US" sz="3600" kern="1200" dirty="0"/>
        </a:p>
      </dsp:txBody>
      <dsp:txXfrm>
        <a:off x="1472544" y="1635029"/>
        <a:ext cx="1855510" cy="1855510"/>
      </dsp:txXfrm>
    </dsp:sp>
    <dsp:sp modelId="{645A163E-7DFA-4544-810B-DA26C22498F4}">
      <dsp:nvSpPr>
        <dsp:cNvPr id="0" name=""/>
        <dsp:cNvSpPr/>
      </dsp:nvSpPr>
      <dsp:spPr>
        <a:xfrm>
          <a:off x="1744278" y="199549"/>
          <a:ext cx="1312043" cy="1312043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/>
            <a:t>биљке</a:t>
          </a:r>
          <a:endParaRPr lang="en-US" sz="1400" kern="1200" dirty="0"/>
        </a:p>
      </dsp:txBody>
      <dsp:txXfrm>
        <a:off x="1936422" y="391693"/>
        <a:ext cx="927755" cy="927755"/>
      </dsp:txXfrm>
    </dsp:sp>
    <dsp:sp modelId="{BBCF7E9A-EAFA-495A-84CD-A02D686F10B0}">
      <dsp:nvSpPr>
        <dsp:cNvPr id="0" name=""/>
        <dsp:cNvSpPr/>
      </dsp:nvSpPr>
      <dsp:spPr>
        <a:xfrm>
          <a:off x="3222768" y="2760370"/>
          <a:ext cx="1312043" cy="1312043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/>
            <a:t>људе</a:t>
          </a:r>
          <a:endParaRPr lang="en-US" sz="1400" kern="1200" dirty="0"/>
        </a:p>
      </dsp:txBody>
      <dsp:txXfrm>
        <a:off x="3414912" y="2952514"/>
        <a:ext cx="927755" cy="927755"/>
      </dsp:txXfrm>
    </dsp:sp>
    <dsp:sp modelId="{9C5F5AD3-F424-4E49-A91A-8D4949C9B335}">
      <dsp:nvSpPr>
        <dsp:cNvPr id="0" name=""/>
        <dsp:cNvSpPr/>
      </dsp:nvSpPr>
      <dsp:spPr>
        <a:xfrm>
          <a:off x="265788" y="2760370"/>
          <a:ext cx="1312043" cy="1312043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/>
            <a:t>животиње</a:t>
          </a:r>
          <a:endParaRPr lang="en-US" sz="1400" kern="1200" dirty="0"/>
        </a:p>
      </dsp:txBody>
      <dsp:txXfrm>
        <a:off x="457932" y="2952514"/>
        <a:ext cx="927755" cy="9277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93605-0C0C-4258-9724-5F2F9BB3BC90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FFE7F-C917-439A-8026-3D301EB5C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31B3D-E4E3-4A80-AB70-C5564C267266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0B30D-C07A-425B-A90C-BA7BEB191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4245434"/>
            <a:ext cx="8686800" cy="1464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731795"/>
            <a:ext cx="8686800" cy="44040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6400" y="457200"/>
            <a:ext cx="1828800" cy="5719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457200"/>
            <a:ext cx="7955280" cy="5719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242816"/>
            <a:ext cx="8686800" cy="146304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799" y="5733288"/>
            <a:ext cx="8686800" cy="4389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760" y="3090672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457200"/>
            <a:ext cx="5410201" cy="5715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760" y="3093099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10058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Cyrl-RS" sz="4000" dirty="0"/>
              <a:t>Биљке и животиње у мом окружењу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/>
              <a:t>Први разред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11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Погледај кроз прозор и уочи: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504661"/>
            <a:ext cx="4800600" cy="3672301"/>
          </a:xfrm>
        </p:spPr>
        <p:txBody>
          <a:bodyPr/>
          <a:lstStyle/>
          <a:p>
            <a:r>
              <a:rPr lang="sr-Cyrl-RS" dirty="0"/>
              <a:t>Како су људи обучени?</a:t>
            </a:r>
          </a:p>
          <a:p>
            <a:r>
              <a:rPr lang="sr-Cyrl-RS" dirty="0"/>
              <a:t>Које животиње видиш?</a:t>
            </a:r>
          </a:p>
          <a:p>
            <a:r>
              <a:rPr lang="sr-Cyrl-RS" dirty="0"/>
              <a:t>Ко цвркуће?</a:t>
            </a:r>
            <a:endParaRPr lang="en-US" dirty="0"/>
          </a:p>
          <a:p>
            <a:r>
              <a:rPr lang="sr-Cyrl-RS" dirty="0"/>
              <a:t>Шта је никло?</a:t>
            </a:r>
          </a:p>
          <a:p>
            <a:r>
              <a:rPr lang="sr-Cyrl-RS" dirty="0"/>
              <a:t>Шта је озеленело?</a:t>
            </a:r>
          </a:p>
          <a:p>
            <a:r>
              <a:rPr lang="sr-Cyrl-RS" dirty="0"/>
              <a:t> Шта је цветало?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5" name="Content Placeholder 4" descr="Radial venn diagram with four groups clustered around one group title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74634723"/>
              </p:ext>
            </p:extLst>
          </p:nvPr>
        </p:nvGraphicFramePr>
        <p:xfrm>
          <a:off x="6324600" y="1905000"/>
          <a:ext cx="4800600" cy="4271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317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Данас ћемо посматрати жива бића у нашем окружењу, тачније: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/>
              <a:t>Биљке                                   и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C34374F-0914-4933-BB7D-744572C2C2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04" y="2747084"/>
            <a:ext cx="4800600" cy="3201962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r-Cyrl-RS" dirty="0"/>
              <a:t>животиње</a:t>
            </a:r>
            <a:endParaRPr lang="en-US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F097D78D-7030-4544-8775-9AED54CC2A0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304" y="2740038"/>
            <a:ext cx="6423992" cy="3201962"/>
          </a:xfrm>
        </p:spPr>
      </p:pic>
    </p:spTree>
    <p:extLst>
      <p:ext uri="{BB962C8B-B14F-4D97-AF65-F5344CB8AC3E}">
        <p14:creationId xmlns:p14="http://schemas.microsoft.com/office/powerpoint/2010/main" val="154329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sr-Cyrl-RS" dirty="0"/>
            </a:br>
            <a:r>
              <a:rPr lang="sr-Cyrl-RS" dirty="0"/>
              <a:t>БИЉКЕ И ЖИВОТИЊЕ У НАШЕМ ОКРУЖЕЊУ</a:t>
            </a:r>
            <a:br>
              <a:rPr lang="sr-Cyrl-RS" dirty="0"/>
            </a:br>
            <a:r>
              <a:rPr lang="sr-Cyrl-RS" sz="1400" dirty="0"/>
              <a:t>(запиши у своју свеску)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888973"/>
            <a:ext cx="4525617" cy="3283227"/>
          </a:xfrm>
        </p:spPr>
        <p:txBody>
          <a:bodyPr/>
          <a:lstStyle/>
          <a:p>
            <a:pPr marL="0" indent="0">
              <a:buNone/>
            </a:pPr>
            <a:r>
              <a:rPr lang="sr-Cyrl-RS" dirty="0"/>
              <a:t>Пролеће је пробудило много биљака и животиња. Воће је процветало, а у његовим крошњама зује ројеви пчела које обављају веома важан посао. Захваљујући њиховој активности имаћеш одличан производ за јачање твог имунитета – мед!</a:t>
            </a:r>
          </a:p>
          <a:p>
            <a:pPr marL="0" indent="0">
              <a:buNone/>
            </a:pPr>
            <a:endParaRPr lang="sr-Cyrl-R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2AA4F1-E911-449A-96D6-CD634D4F1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04" y="2888972"/>
            <a:ext cx="4141168" cy="303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69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Наброј биљке у свом окружењу:</a:t>
            </a:r>
            <a:br>
              <a:rPr lang="sr-Cyrl-RS" dirty="0"/>
            </a:br>
            <a:r>
              <a:rPr lang="sr-Cyrl-RS" sz="1400" dirty="0"/>
              <a:t>(запиши у своју свеску)</a:t>
            </a:r>
            <a:r>
              <a:rPr lang="sr-Cyrl-RS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902225"/>
            <a:ext cx="10058400" cy="3269975"/>
          </a:xfrm>
        </p:spPr>
        <p:txBody>
          <a:bodyPr/>
          <a:lstStyle/>
          <a:p>
            <a:r>
              <a:rPr lang="sr-Cyrl-RS" dirty="0"/>
              <a:t>Биљке са дрвенастим стаблом</a:t>
            </a:r>
            <a:endParaRPr lang="en-US" dirty="0"/>
          </a:p>
          <a:p>
            <a:r>
              <a:rPr lang="sr-Cyrl-RS" dirty="0"/>
              <a:t>Украсне биљке (собне и вртне)</a:t>
            </a:r>
          </a:p>
          <a:p>
            <a:r>
              <a:rPr lang="sr-Cyrl-RS" dirty="0"/>
              <a:t>Биљке које користиш у исхрани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3E3F9F-2B6B-4AD9-AFC6-BCD00B5B6D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343" y="2902225"/>
            <a:ext cx="4700006" cy="264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53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1EDAB-8E1C-422C-967D-662071C9C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Уочи животиње у свом окружењу</a:t>
            </a:r>
            <a:br>
              <a:rPr lang="sr-Cyrl-RS" dirty="0"/>
            </a:br>
            <a:r>
              <a:rPr lang="sr-Cyrl-RS" sz="1400" dirty="0"/>
              <a:t>(запиши у своју свеску)</a:t>
            </a:r>
            <a:endParaRPr lang="en-US" sz="1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8FA39-9016-4377-B5E4-8A521B786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4365" y="3260035"/>
            <a:ext cx="5850835" cy="2912166"/>
          </a:xfrm>
        </p:spPr>
        <p:txBody>
          <a:bodyPr/>
          <a:lstStyle/>
          <a:p>
            <a:r>
              <a:rPr lang="sr-Cyrl-RS" dirty="0"/>
              <a:t>Птице</a:t>
            </a:r>
          </a:p>
          <a:p>
            <a:r>
              <a:rPr lang="sr-Cyrl-RS" dirty="0"/>
              <a:t>Напуштене кућне љубимце</a:t>
            </a:r>
          </a:p>
          <a:p>
            <a:r>
              <a:rPr lang="sr-Cyrl-RS" dirty="0"/>
              <a:t>Инсекте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A4E3EF-B079-4AB9-9647-10B3CEA9C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949" y="2782957"/>
            <a:ext cx="2598668" cy="238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2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Размисли зашто је важно да једеш воће и поврће?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7D94A4C-3095-4A1C-BB98-24825D85E3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68625"/>
            <a:ext cx="5807765" cy="522135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r-Cyrl-RS" dirty="0"/>
              <a:t>Препоручујем да у четвртак на РТС-у погледаш час СОН на тему ,,Биљке и животиње у нашем окружењу’’.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93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herry Blossom 16x9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17.potx" id="{A8D831F9-2DA4-4700-B230-431725864604}" vid="{ED9A2A59-32A4-4461-8593-D9E87F204B18}"/>
    </a:ext>
  </a:extLst>
</a:theme>
</file>

<file path=ppt/theme/theme2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Cherry blossom nature presentation (widescreen)</Template>
  <TotalTime>75</TotalTime>
  <Words>187</Words>
  <Application>Microsoft Office PowerPoint</Application>
  <PresentationFormat>Widescreen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Cambria</vt:lpstr>
      <vt:lpstr>Cherry Blossom 16x9</vt:lpstr>
      <vt:lpstr>Биљке и животиње у мом окружењу</vt:lpstr>
      <vt:lpstr>Погледај кроз прозор и уочи:</vt:lpstr>
      <vt:lpstr>Данас ћемо посматрати жива бића у нашем окружењу, тачније:</vt:lpstr>
      <vt:lpstr> БИЉКЕ И ЖИВОТИЊЕ У НАШЕМ ОКРУЖЕЊУ (запиши у своју свеску)</vt:lpstr>
      <vt:lpstr>Наброј биљке у свом окружењу: (запиши у своју свеску) </vt:lpstr>
      <vt:lpstr>Уочи животиње у свом окружењу (запиши у своју свеску)</vt:lpstr>
      <vt:lpstr>Размисли зашто је важно да једеш воће и поврће?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Биљке и животиње у мом окружењу</dc:title>
  <dc:creator>Jasmina Paučković</dc:creator>
  <cp:lastModifiedBy>Jasmina Paučković</cp:lastModifiedBy>
  <cp:revision>9</cp:revision>
  <dcterms:created xsi:type="dcterms:W3CDTF">2020-04-13T06:21:47Z</dcterms:created>
  <dcterms:modified xsi:type="dcterms:W3CDTF">2020-04-13T08:54:53Z</dcterms:modified>
</cp:coreProperties>
</file>